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9" r:id="rId11"/>
    <p:sldId id="271" r:id="rId12"/>
    <p:sldId id="272" r:id="rId13"/>
    <p:sldId id="266" r:id="rId14"/>
    <p:sldId id="267" r:id="rId15"/>
    <p:sldId id="27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5572"/>
    <a:srgbClr val="50B4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reeya sanchi" userId="61fc2195dfe792a8" providerId="LiveId" clId="{FC22783D-A8A4-4BF7-8D30-48536C9ACD44}"/>
    <pc:docChg chg="undo custSel modSld">
      <pc:chgData name="shreeya sanchi" userId="61fc2195dfe792a8" providerId="LiveId" clId="{FC22783D-A8A4-4BF7-8D30-48536C9ACD44}" dt="2025-09-29T04:29:55.001" v="3" actId="20577"/>
      <pc:docMkLst>
        <pc:docMk/>
      </pc:docMkLst>
      <pc:sldChg chg="modSp mod">
        <pc:chgData name="shreeya sanchi" userId="61fc2195dfe792a8" providerId="LiveId" clId="{FC22783D-A8A4-4BF7-8D30-48536C9ACD44}" dt="2025-09-29T04:28:21.780" v="1" actId="1076"/>
        <pc:sldMkLst>
          <pc:docMk/>
          <pc:sldMk cId="0" sldId="267"/>
        </pc:sldMkLst>
        <pc:picChg chg="mod">
          <ac:chgData name="shreeya sanchi" userId="61fc2195dfe792a8" providerId="LiveId" clId="{FC22783D-A8A4-4BF7-8D30-48536C9ACD44}" dt="2025-09-29T04:28:21.780" v="1" actId="1076"/>
          <ac:picMkLst>
            <pc:docMk/>
            <pc:sldMk cId="0" sldId="267"/>
            <ac:picMk id="7" creationId="{00000000-0000-0000-0000-000000000000}"/>
          </ac:picMkLst>
        </pc:picChg>
      </pc:sldChg>
      <pc:sldChg chg="modSp mod">
        <pc:chgData name="shreeya sanchi" userId="61fc2195dfe792a8" providerId="LiveId" clId="{FC22783D-A8A4-4BF7-8D30-48536C9ACD44}" dt="2025-09-29T04:29:55.001" v="3" actId="20577"/>
        <pc:sldMkLst>
          <pc:docMk/>
          <pc:sldMk cId="0" sldId="272"/>
        </pc:sldMkLst>
        <pc:spChg chg="mod">
          <ac:chgData name="shreeya sanchi" userId="61fc2195dfe792a8" providerId="LiveId" clId="{FC22783D-A8A4-4BF7-8D30-48536C9ACD44}" dt="2025-09-29T04:29:55.001" v="3" actId="20577"/>
          <ac:spMkLst>
            <pc:docMk/>
            <pc:sldMk cId="0" sldId="272"/>
            <ac:spMk id="2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558AF1-0EC6-4D1C-8E90-C05FEAF92E8D}" type="doc">
      <dgm:prSet loTypeId="urn:microsoft.com/office/officeart/2008/layout/SquareAccentList#1" loCatId="list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en-US"/>
        </a:p>
      </dgm:t>
    </dgm:pt>
    <dgm:pt modelId="{DC6E1F64-28AC-4FBA-BF71-E4FE67A82554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charset="0"/>
              <a:cs typeface="Arial Rounded MT Bold" panose="020F0704030504030204" charset="0"/>
            </a:rPr>
            <a:t>Backend</a:t>
          </a:r>
        </a:p>
      </dgm:t>
    </dgm:pt>
    <dgm:pt modelId="{DE25C55C-752C-4362-BF61-CB44F864000F}" type="parTrans" cxnId="{5AF1A88E-1AA5-45FE-9670-F52836706BAA}">
      <dgm:prSet/>
      <dgm:spPr/>
      <dgm:t>
        <a:bodyPr/>
        <a:lstStyle/>
        <a:p>
          <a:endParaRPr lang="en-US"/>
        </a:p>
      </dgm:t>
    </dgm:pt>
    <dgm:pt modelId="{0DED925F-D899-478B-8059-E861EF746843}" type="sibTrans" cxnId="{5AF1A88E-1AA5-45FE-9670-F52836706BAA}">
      <dgm:prSet/>
      <dgm:spPr/>
      <dgm:t>
        <a:bodyPr/>
        <a:lstStyle/>
        <a:p>
          <a:endParaRPr lang="en-US"/>
        </a:p>
      </dgm:t>
    </dgm:pt>
    <dgm:pt modelId="{50100B2D-FD03-4254-BB61-EB17139864F2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Openai</a:t>
          </a:r>
        </a:p>
      </dgm:t>
    </dgm:pt>
    <dgm:pt modelId="{8504DA07-4D85-4E24-8B6B-CA57A43435EF}" type="parTrans" cxnId="{8CFD77DC-42FA-41DA-A708-AFD2B6E50E0C}">
      <dgm:prSet/>
      <dgm:spPr/>
      <dgm:t>
        <a:bodyPr/>
        <a:lstStyle/>
        <a:p>
          <a:endParaRPr lang="en-US"/>
        </a:p>
      </dgm:t>
    </dgm:pt>
    <dgm:pt modelId="{ECEAA7F9-203F-407C-A7DF-76C9E1ECD158}" type="sibTrans" cxnId="{8CFD77DC-42FA-41DA-A708-AFD2B6E50E0C}">
      <dgm:prSet/>
      <dgm:spPr/>
      <dgm:t>
        <a:bodyPr/>
        <a:lstStyle/>
        <a:p>
          <a:endParaRPr lang="en-US"/>
        </a:p>
      </dgm:t>
    </dgm:pt>
    <dgm:pt modelId="{91257B91-677F-4091-86A9-DA2E1F096A57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Fastapi</a:t>
          </a:r>
        </a:p>
      </dgm:t>
    </dgm:pt>
    <dgm:pt modelId="{185DE02B-F7F9-42DD-B0D2-49A497F29579}" type="parTrans" cxnId="{3A2DAFF8-027B-4F20-8248-6B8E6489F437}">
      <dgm:prSet/>
      <dgm:spPr/>
      <dgm:t>
        <a:bodyPr/>
        <a:lstStyle/>
        <a:p>
          <a:endParaRPr lang="en-US"/>
        </a:p>
      </dgm:t>
    </dgm:pt>
    <dgm:pt modelId="{BAAC09E0-365B-4A44-B632-9E71760EE119}" type="sibTrans" cxnId="{3A2DAFF8-027B-4F20-8248-6B8E6489F437}">
      <dgm:prSet/>
      <dgm:spPr/>
      <dgm:t>
        <a:bodyPr/>
        <a:lstStyle/>
        <a:p>
          <a:endParaRPr lang="en-US"/>
        </a:p>
      </dgm:t>
    </dgm:pt>
    <dgm:pt modelId="{E3A00837-F571-4D38-9C2F-AADCCC20CEE6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SQL</a:t>
          </a:r>
        </a:p>
      </dgm:t>
    </dgm:pt>
    <dgm:pt modelId="{949C179C-450D-4F83-A8E0-E59CE7B5E2CF}" type="parTrans" cxnId="{41ABCB41-C433-4063-987B-43BE1295C95E}">
      <dgm:prSet/>
      <dgm:spPr/>
      <dgm:t>
        <a:bodyPr/>
        <a:lstStyle/>
        <a:p>
          <a:endParaRPr lang="en-US"/>
        </a:p>
      </dgm:t>
    </dgm:pt>
    <dgm:pt modelId="{65425625-C236-4778-9377-8CE5BCFEC5DC}" type="sibTrans" cxnId="{41ABCB41-C433-4063-987B-43BE1295C95E}">
      <dgm:prSet/>
      <dgm:spPr/>
      <dgm:t>
        <a:bodyPr/>
        <a:lstStyle/>
        <a:p>
          <a:endParaRPr lang="en-US"/>
        </a:p>
      </dgm:t>
    </dgm:pt>
    <dgm:pt modelId="{5A6983E8-1344-41E6-8500-ADFF21F99530}">
      <dgm:prSet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Jose</a:t>
          </a:r>
        </a:p>
      </dgm:t>
    </dgm:pt>
    <dgm:pt modelId="{0E52EA66-CDC9-4509-BBD4-233DDB10EF58}" type="parTrans" cxnId="{1A110758-4499-44DB-8B9E-F3B9C56777E0}">
      <dgm:prSet/>
      <dgm:spPr/>
    </dgm:pt>
    <dgm:pt modelId="{DDC71B56-A57F-4D88-BA90-EE1338E73E40}" type="sibTrans" cxnId="{1A110758-4499-44DB-8B9E-F3B9C56777E0}">
      <dgm:prSet/>
      <dgm:spPr/>
    </dgm:pt>
    <dgm:pt modelId="{AB71FD9A-F73D-4B51-B3E7-DE053418F91A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charset="0"/>
              <a:cs typeface="Arial Rounded MT Bold" panose="020F0704030504030204" charset="0"/>
            </a:rPr>
            <a:t>Frontend</a:t>
          </a:r>
        </a:p>
      </dgm:t>
    </dgm:pt>
    <dgm:pt modelId="{49832EFD-2DF4-4658-B3AB-26D15C75B3EF}" type="parTrans" cxnId="{5FD04B4A-8097-4A04-B437-46F1C3FB5A2B}">
      <dgm:prSet/>
      <dgm:spPr/>
      <dgm:t>
        <a:bodyPr/>
        <a:lstStyle/>
        <a:p>
          <a:endParaRPr lang="en-US"/>
        </a:p>
      </dgm:t>
    </dgm:pt>
    <dgm:pt modelId="{779C825E-56F5-4ECD-9642-4749E96E4A44}" type="sibTrans" cxnId="{5FD04B4A-8097-4A04-B437-46F1C3FB5A2B}">
      <dgm:prSet/>
      <dgm:spPr/>
      <dgm:t>
        <a:bodyPr/>
        <a:lstStyle/>
        <a:p>
          <a:endParaRPr lang="en-US"/>
        </a:p>
      </dgm:t>
    </dgm:pt>
    <dgm:pt modelId="{C84205E0-9980-447F-B9E7-472B808E5842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Streamlit</a:t>
          </a:r>
        </a:p>
      </dgm:t>
    </dgm:pt>
    <dgm:pt modelId="{4530E0F5-C47F-4C11-8926-3025DF970690}" type="parTrans" cxnId="{28509097-795E-42CA-B6C1-54D552B66425}">
      <dgm:prSet/>
      <dgm:spPr/>
      <dgm:t>
        <a:bodyPr/>
        <a:lstStyle/>
        <a:p>
          <a:endParaRPr lang="en-US"/>
        </a:p>
      </dgm:t>
    </dgm:pt>
    <dgm:pt modelId="{2215A685-DDA7-40C3-8A3D-C3B272248D38}" type="sibTrans" cxnId="{28509097-795E-42CA-B6C1-54D552B66425}">
      <dgm:prSet/>
      <dgm:spPr/>
      <dgm:t>
        <a:bodyPr/>
        <a:lstStyle/>
        <a:p>
          <a:endParaRPr lang="en-US"/>
        </a:p>
      </dgm:t>
    </dgm:pt>
    <dgm:pt modelId="{0656BC49-1812-45CB-9879-F3A4E116D8B7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          </a:t>
          </a:r>
        </a:p>
      </dgm:t>
    </dgm:pt>
    <dgm:pt modelId="{43CD9DDC-F958-4452-9962-D96CCEC3043C}" type="parTrans" cxnId="{D8E3C943-DC0A-41D7-BC20-7A1AEB1E78F5}">
      <dgm:prSet/>
      <dgm:spPr/>
      <dgm:t>
        <a:bodyPr/>
        <a:lstStyle/>
        <a:p>
          <a:endParaRPr lang="en-US"/>
        </a:p>
      </dgm:t>
    </dgm:pt>
    <dgm:pt modelId="{31D559F3-6381-4735-8105-C3F03E1FC28B}" type="sibTrans" cxnId="{D8E3C943-DC0A-41D7-BC20-7A1AEB1E78F5}">
      <dgm:prSet/>
      <dgm:spPr/>
      <dgm:t>
        <a:bodyPr/>
        <a:lstStyle/>
        <a:p>
          <a:endParaRPr lang="en-US"/>
        </a:p>
      </dgm:t>
    </dgm:pt>
    <dgm:pt modelId="{62FAB6A1-32F4-44EE-91C5-2B44CFE49F6D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     </a:t>
          </a:r>
        </a:p>
      </dgm:t>
    </dgm:pt>
    <dgm:pt modelId="{0E23654A-99ED-48BC-89E9-B69D23085986}" type="parTrans" cxnId="{3F3FCE4B-CC8E-496C-96D0-67DE4E57FDB5}">
      <dgm:prSet/>
      <dgm:spPr/>
      <dgm:t>
        <a:bodyPr/>
        <a:lstStyle/>
        <a:p>
          <a:endParaRPr lang="en-US"/>
        </a:p>
      </dgm:t>
    </dgm:pt>
    <dgm:pt modelId="{8D041C43-7240-41D0-A545-09E75E1A6F0C}" type="sibTrans" cxnId="{3F3FCE4B-CC8E-496C-96D0-67DE4E57FDB5}">
      <dgm:prSet/>
      <dgm:spPr/>
      <dgm:t>
        <a:bodyPr/>
        <a:lstStyle/>
        <a:p>
          <a:endParaRPr lang="en-US"/>
        </a:p>
      </dgm:t>
    </dgm:pt>
    <dgm:pt modelId="{E8B683B4-CC9A-4EAF-8AD1-8E9040E4B842}" type="pres">
      <dgm:prSet presAssocID="{35558AF1-0EC6-4D1C-8E90-C05FEAF92E8D}" presName="layout" presStyleCnt="0">
        <dgm:presLayoutVars>
          <dgm:chMax/>
          <dgm:chPref/>
          <dgm:dir/>
          <dgm:resizeHandles/>
        </dgm:presLayoutVars>
      </dgm:prSet>
      <dgm:spPr/>
    </dgm:pt>
    <dgm:pt modelId="{AABB63BC-F73A-4675-BF75-863390199BDA}" type="pres">
      <dgm:prSet presAssocID="{DC6E1F64-28AC-4FBA-BF71-E4FE67A82554}" presName="root" presStyleCnt="0">
        <dgm:presLayoutVars>
          <dgm:chMax/>
          <dgm:chPref/>
        </dgm:presLayoutVars>
      </dgm:prSet>
      <dgm:spPr/>
    </dgm:pt>
    <dgm:pt modelId="{E7B329B0-EF90-424C-B358-35857FB7AF7B}" type="pres">
      <dgm:prSet presAssocID="{DC6E1F64-28AC-4FBA-BF71-E4FE67A82554}" presName="rootComposite" presStyleCnt="0">
        <dgm:presLayoutVars/>
      </dgm:prSet>
      <dgm:spPr/>
    </dgm:pt>
    <dgm:pt modelId="{B238326A-CFE6-4521-930F-E91E4BFCC0A1}" type="pres">
      <dgm:prSet presAssocID="{DC6E1F64-28AC-4FBA-BF71-E4FE67A82554}" presName="ParentAccent" presStyleLbl="alignNode1" presStyleIdx="0" presStyleCnt="2"/>
      <dgm:spPr/>
    </dgm:pt>
    <dgm:pt modelId="{64FEA07D-D576-4DAA-B4E9-022B3756F7BB}" type="pres">
      <dgm:prSet presAssocID="{DC6E1F64-28AC-4FBA-BF71-E4FE67A82554}" presName="ParentSmallAccent" presStyleLbl="fgAcc1" presStyleIdx="0" presStyleCnt="2"/>
      <dgm:spPr/>
    </dgm:pt>
    <dgm:pt modelId="{E2515008-CBA9-4AF7-A24C-6922EA5D96FB}" type="pres">
      <dgm:prSet presAssocID="{DC6E1F64-28AC-4FBA-BF71-E4FE67A82554}" presName="Parent" presStyleLbl="revTx" presStyleIdx="0" presStyleCnt="9">
        <dgm:presLayoutVars>
          <dgm:chMax/>
          <dgm:chPref val="4"/>
          <dgm:bulletEnabled val="1"/>
        </dgm:presLayoutVars>
      </dgm:prSet>
      <dgm:spPr/>
    </dgm:pt>
    <dgm:pt modelId="{78B66652-052E-403E-9CC2-018F13CD2741}" type="pres">
      <dgm:prSet presAssocID="{DC6E1F64-28AC-4FBA-BF71-E4FE67A82554}" presName="childShape" presStyleCnt="0">
        <dgm:presLayoutVars>
          <dgm:chMax val="0"/>
          <dgm:chPref val="0"/>
        </dgm:presLayoutVars>
      </dgm:prSet>
      <dgm:spPr/>
    </dgm:pt>
    <dgm:pt modelId="{B523B4DF-04A5-4C3F-8739-9FBD04515E87}" type="pres">
      <dgm:prSet presAssocID="{50100B2D-FD03-4254-BB61-EB17139864F2}" presName="childComposite" presStyleCnt="0">
        <dgm:presLayoutVars>
          <dgm:chMax val="0"/>
          <dgm:chPref val="0"/>
        </dgm:presLayoutVars>
      </dgm:prSet>
      <dgm:spPr/>
    </dgm:pt>
    <dgm:pt modelId="{AD84E9CD-AD92-4902-A1EF-4DCCBE5FAD33}" type="pres">
      <dgm:prSet presAssocID="{50100B2D-FD03-4254-BB61-EB17139864F2}" presName="ChildAccent" presStyleLbl="solidFgAcc1" presStyleIdx="0" presStyleCnt="7"/>
      <dgm:spPr/>
    </dgm:pt>
    <dgm:pt modelId="{9AA504EC-521E-4CA2-A0F6-4F147FF601DE}" type="pres">
      <dgm:prSet presAssocID="{50100B2D-FD03-4254-BB61-EB17139864F2}" presName="Child" presStyleLbl="revTx" presStyleIdx="1" presStyleCnt="9">
        <dgm:presLayoutVars>
          <dgm:chMax val="0"/>
          <dgm:chPref val="0"/>
          <dgm:bulletEnabled val="1"/>
        </dgm:presLayoutVars>
      </dgm:prSet>
      <dgm:spPr/>
    </dgm:pt>
    <dgm:pt modelId="{9C8524DD-DA69-4234-B276-26C557022C5B}" type="pres">
      <dgm:prSet presAssocID="{91257B91-677F-4091-86A9-DA2E1F096A57}" presName="childComposite" presStyleCnt="0">
        <dgm:presLayoutVars>
          <dgm:chMax val="0"/>
          <dgm:chPref val="0"/>
        </dgm:presLayoutVars>
      </dgm:prSet>
      <dgm:spPr/>
    </dgm:pt>
    <dgm:pt modelId="{9309CEC0-599A-42DF-8AF7-247C32AB562F}" type="pres">
      <dgm:prSet presAssocID="{91257B91-677F-4091-86A9-DA2E1F096A57}" presName="ChildAccent" presStyleLbl="solidFgAcc1" presStyleIdx="1" presStyleCnt="7"/>
      <dgm:spPr/>
    </dgm:pt>
    <dgm:pt modelId="{8C7EE341-F956-4B32-9FDC-51A19A54C5B7}" type="pres">
      <dgm:prSet presAssocID="{91257B91-677F-4091-86A9-DA2E1F096A57}" presName="Child" presStyleLbl="revTx" presStyleIdx="2" presStyleCnt="9">
        <dgm:presLayoutVars>
          <dgm:chMax val="0"/>
          <dgm:chPref val="0"/>
          <dgm:bulletEnabled val="1"/>
        </dgm:presLayoutVars>
      </dgm:prSet>
      <dgm:spPr/>
    </dgm:pt>
    <dgm:pt modelId="{C8092317-E3FC-4026-987E-59FEB87E7BB5}" type="pres">
      <dgm:prSet presAssocID="{E3A00837-F571-4D38-9C2F-AADCCC20CEE6}" presName="childComposite" presStyleCnt="0">
        <dgm:presLayoutVars>
          <dgm:chMax val="0"/>
          <dgm:chPref val="0"/>
        </dgm:presLayoutVars>
      </dgm:prSet>
      <dgm:spPr/>
    </dgm:pt>
    <dgm:pt modelId="{2B4660B8-0D83-4BA4-952F-B3839E7AA1BD}" type="pres">
      <dgm:prSet presAssocID="{E3A00837-F571-4D38-9C2F-AADCCC20CEE6}" presName="ChildAccent" presStyleLbl="solidFgAcc1" presStyleIdx="2" presStyleCnt="7"/>
      <dgm:spPr/>
    </dgm:pt>
    <dgm:pt modelId="{98864C97-3AF5-4B97-89C2-E64316F053C6}" type="pres">
      <dgm:prSet presAssocID="{E3A00837-F571-4D38-9C2F-AADCCC20CEE6}" presName="Child" presStyleLbl="revTx" presStyleIdx="3" presStyleCnt="9">
        <dgm:presLayoutVars>
          <dgm:chMax val="0"/>
          <dgm:chPref val="0"/>
          <dgm:bulletEnabled val="1"/>
        </dgm:presLayoutVars>
      </dgm:prSet>
      <dgm:spPr/>
    </dgm:pt>
    <dgm:pt modelId="{1AE2805C-45FF-4C1F-A3F8-8DD630F44121}" type="pres">
      <dgm:prSet presAssocID="{5A6983E8-1344-41E6-8500-ADFF21F99530}" presName="childComposite" presStyleCnt="0">
        <dgm:presLayoutVars>
          <dgm:chMax val="0"/>
          <dgm:chPref val="0"/>
        </dgm:presLayoutVars>
      </dgm:prSet>
      <dgm:spPr/>
    </dgm:pt>
    <dgm:pt modelId="{316EA776-DE5B-4C77-89F8-00FF5813BEE4}" type="pres">
      <dgm:prSet presAssocID="{5A6983E8-1344-41E6-8500-ADFF21F99530}" presName="ChildAccent" presStyleLbl="solidFgAcc1" presStyleIdx="3" presStyleCnt="7"/>
      <dgm:spPr/>
    </dgm:pt>
    <dgm:pt modelId="{E16FF53A-14BA-4D9B-900F-65C33DB80784}" type="pres">
      <dgm:prSet presAssocID="{5A6983E8-1344-41E6-8500-ADFF21F99530}" presName="Child" presStyleLbl="revTx" presStyleIdx="4" presStyleCnt="9">
        <dgm:presLayoutVars>
          <dgm:chMax val="0"/>
          <dgm:chPref val="0"/>
          <dgm:bulletEnabled val="1"/>
        </dgm:presLayoutVars>
      </dgm:prSet>
      <dgm:spPr/>
    </dgm:pt>
    <dgm:pt modelId="{FFC1A045-8AB1-4DC0-A80E-EBD7CAFE66CE}" type="pres">
      <dgm:prSet presAssocID="{AB71FD9A-F73D-4B51-B3E7-DE053418F91A}" presName="root" presStyleCnt="0">
        <dgm:presLayoutVars>
          <dgm:chMax/>
          <dgm:chPref/>
        </dgm:presLayoutVars>
      </dgm:prSet>
      <dgm:spPr/>
    </dgm:pt>
    <dgm:pt modelId="{F8D12FC8-36F1-4B14-A8D0-B41534B6D825}" type="pres">
      <dgm:prSet presAssocID="{AB71FD9A-F73D-4B51-B3E7-DE053418F91A}" presName="rootComposite" presStyleCnt="0">
        <dgm:presLayoutVars/>
      </dgm:prSet>
      <dgm:spPr/>
    </dgm:pt>
    <dgm:pt modelId="{4883A32C-FB6D-4470-834B-A0D0B519B6E8}" type="pres">
      <dgm:prSet presAssocID="{AB71FD9A-F73D-4B51-B3E7-DE053418F91A}" presName="ParentAccent" presStyleLbl="alignNode1" presStyleIdx="1" presStyleCnt="2"/>
      <dgm:spPr/>
    </dgm:pt>
    <dgm:pt modelId="{16272331-F376-4F78-9E72-6620FFE1EEC3}" type="pres">
      <dgm:prSet presAssocID="{AB71FD9A-F73D-4B51-B3E7-DE053418F91A}" presName="ParentSmallAccent" presStyleLbl="fgAcc1" presStyleIdx="1" presStyleCnt="2"/>
      <dgm:spPr/>
    </dgm:pt>
    <dgm:pt modelId="{D42EB80D-978D-4E33-A14B-3612F1F0EC16}" type="pres">
      <dgm:prSet presAssocID="{AB71FD9A-F73D-4B51-B3E7-DE053418F91A}" presName="Parent" presStyleLbl="revTx" presStyleIdx="5" presStyleCnt="9">
        <dgm:presLayoutVars>
          <dgm:chMax/>
          <dgm:chPref val="4"/>
          <dgm:bulletEnabled val="1"/>
        </dgm:presLayoutVars>
      </dgm:prSet>
      <dgm:spPr/>
    </dgm:pt>
    <dgm:pt modelId="{578214DC-1BB7-4BA1-A6D6-E846C9C25F6B}" type="pres">
      <dgm:prSet presAssocID="{AB71FD9A-F73D-4B51-B3E7-DE053418F91A}" presName="childShape" presStyleCnt="0">
        <dgm:presLayoutVars>
          <dgm:chMax val="0"/>
          <dgm:chPref val="0"/>
        </dgm:presLayoutVars>
      </dgm:prSet>
      <dgm:spPr/>
    </dgm:pt>
    <dgm:pt modelId="{10DED540-3595-43ED-9E4B-5934EBBE357C}" type="pres">
      <dgm:prSet presAssocID="{C84205E0-9980-447F-B9E7-472B808E5842}" presName="childComposite" presStyleCnt="0">
        <dgm:presLayoutVars>
          <dgm:chMax val="0"/>
          <dgm:chPref val="0"/>
        </dgm:presLayoutVars>
      </dgm:prSet>
      <dgm:spPr/>
    </dgm:pt>
    <dgm:pt modelId="{6B4C860A-DBDB-4F25-AEE7-078D55D197F8}" type="pres">
      <dgm:prSet presAssocID="{C84205E0-9980-447F-B9E7-472B808E5842}" presName="ChildAccent" presStyleLbl="solidFgAcc1" presStyleIdx="4" presStyleCnt="7"/>
      <dgm:spPr/>
    </dgm:pt>
    <dgm:pt modelId="{54539F7E-C594-4A33-A548-FC053A5E74C0}" type="pres">
      <dgm:prSet presAssocID="{C84205E0-9980-447F-B9E7-472B808E5842}" presName="Child" presStyleLbl="revTx" presStyleIdx="6" presStyleCnt="9">
        <dgm:presLayoutVars>
          <dgm:chMax val="0"/>
          <dgm:chPref val="0"/>
          <dgm:bulletEnabled val="1"/>
        </dgm:presLayoutVars>
      </dgm:prSet>
      <dgm:spPr/>
    </dgm:pt>
    <dgm:pt modelId="{3015F0F5-1EFB-46C8-9A7D-A0E002016A95}" type="pres">
      <dgm:prSet presAssocID="{0656BC49-1812-45CB-9879-F3A4E116D8B7}" presName="childComposite" presStyleCnt="0">
        <dgm:presLayoutVars>
          <dgm:chMax val="0"/>
          <dgm:chPref val="0"/>
        </dgm:presLayoutVars>
      </dgm:prSet>
      <dgm:spPr/>
    </dgm:pt>
    <dgm:pt modelId="{E2D49713-C487-4217-897C-F1AC5452D8AE}" type="pres">
      <dgm:prSet presAssocID="{0656BC49-1812-45CB-9879-F3A4E116D8B7}" presName="ChildAccent" presStyleLbl="solidFgAcc1" presStyleIdx="5" presStyleCnt="7"/>
      <dgm:spPr/>
    </dgm:pt>
    <dgm:pt modelId="{C8B4A2BD-9153-4BF1-97C2-56D067BD9B4D}" type="pres">
      <dgm:prSet presAssocID="{0656BC49-1812-45CB-9879-F3A4E116D8B7}" presName="Child" presStyleLbl="revTx" presStyleIdx="7" presStyleCnt="9">
        <dgm:presLayoutVars>
          <dgm:chMax val="0"/>
          <dgm:chPref val="0"/>
          <dgm:bulletEnabled val="1"/>
        </dgm:presLayoutVars>
      </dgm:prSet>
      <dgm:spPr/>
    </dgm:pt>
    <dgm:pt modelId="{46A112DC-C0E7-4B5E-93B2-6829EBAB00C7}" type="pres">
      <dgm:prSet presAssocID="{62FAB6A1-32F4-44EE-91C5-2B44CFE49F6D}" presName="childComposite" presStyleCnt="0">
        <dgm:presLayoutVars>
          <dgm:chMax val="0"/>
          <dgm:chPref val="0"/>
        </dgm:presLayoutVars>
      </dgm:prSet>
      <dgm:spPr/>
    </dgm:pt>
    <dgm:pt modelId="{86D5968F-5D14-425C-BC01-D9BACC060D2B}" type="pres">
      <dgm:prSet presAssocID="{62FAB6A1-32F4-44EE-91C5-2B44CFE49F6D}" presName="ChildAccent" presStyleLbl="solidFgAcc1" presStyleIdx="6" presStyleCnt="7"/>
      <dgm:spPr/>
    </dgm:pt>
    <dgm:pt modelId="{43EAE0DB-A52C-41DB-8B6A-88727B61E0E2}" type="pres">
      <dgm:prSet presAssocID="{62FAB6A1-32F4-44EE-91C5-2B44CFE49F6D}" presName="Child" presStyleLbl="revTx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347B6B01-7662-4FE2-8356-8227CD2B8BBC}" type="presOf" srcId="{AB71FD9A-F73D-4B51-B3E7-DE053418F91A}" destId="{F8D12FC8-36F1-4B14-A8D0-B41534B6D825}" srcOrd="0" destOrd="0" presId="urn:microsoft.com/office/officeart/2008/layout/SquareAccentList#1"/>
    <dgm:cxn modelId="{6D55BE22-E8D2-45DF-9C15-6BC4F44AF648}" type="presOf" srcId="{50100B2D-FD03-4254-BB61-EB17139864F2}" destId="{9AA504EC-521E-4CA2-A0F6-4F147FF601DE}" srcOrd="0" destOrd="0" presId="urn:microsoft.com/office/officeart/2008/layout/SquareAccentList#1"/>
    <dgm:cxn modelId="{DA60B234-A987-405F-A8DA-74196534737E}" type="presOf" srcId="{91257B91-677F-4091-86A9-DA2E1F096A57}" destId="{8C7EE341-F956-4B32-9FDC-51A19A54C5B7}" srcOrd="0" destOrd="0" presId="urn:microsoft.com/office/officeart/2008/layout/SquareAccentList#1"/>
    <dgm:cxn modelId="{728E803D-EA16-412C-9B98-01FC062270FA}" type="presOf" srcId="{DC6E1F64-28AC-4FBA-BF71-E4FE67A82554}" destId="{E2515008-CBA9-4AF7-A24C-6922EA5D96FB}" srcOrd="1" destOrd="0" presId="urn:microsoft.com/office/officeart/2008/layout/SquareAccentList#1"/>
    <dgm:cxn modelId="{41ABCB41-C433-4063-987B-43BE1295C95E}" srcId="{DC6E1F64-28AC-4FBA-BF71-E4FE67A82554}" destId="{E3A00837-F571-4D38-9C2F-AADCCC20CEE6}" srcOrd="2" destOrd="0" parTransId="{949C179C-450D-4F83-A8E0-E59CE7B5E2CF}" sibTransId="{65425625-C236-4778-9377-8CE5BCFEC5DC}"/>
    <dgm:cxn modelId="{F0D7D861-7294-4E2D-BA53-53CC11C339E6}" type="presOf" srcId="{AB71FD9A-F73D-4B51-B3E7-DE053418F91A}" destId="{D42EB80D-978D-4E33-A14B-3612F1F0EC16}" srcOrd="1" destOrd="0" presId="urn:microsoft.com/office/officeart/2008/layout/SquareAccentList#1"/>
    <dgm:cxn modelId="{D8E3C943-DC0A-41D7-BC20-7A1AEB1E78F5}" srcId="{AB71FD9A-F73D-4B51-B3E7-DE053418F91A}" destId="{0656BC49-1812-45CB-9879-F3A4E116D8B7}" srcOrd="1" destOrd="0" parTransId="{43CD9DDC-F958-4452-9962-D96CCEC3043C}" sibTransId="{31D559F3-6381-4735-8105-C3F03E1FC28B}"/>
    <dgm:cxn modelId="{5FD04B4A-8097-4A04-B437-46F1C3FB5A2B}" srcId="{35558AF1-0EC6-4D1C-8E90-C05FEAF92E8D}" destId="{AB71FD9A-F73D-4B51-B3E7-DE053418F91A}" srcOrd="1" destOrd="0" parTransId="{49832EFD-2DF4-4658-B3AB-26D15C75B3EF}" sibTransId="{779C825E-56F5-4ECD-9642-4749E96E4A44}"/>
    <dgm:cxn modelId="{3F3FCE4B-CC8E-496C-96D0-67DE4E57FDB5}" srcId="{AB71FD9A-F73D-4B51-B3E7-DE053418F91A}" destId="{62FAB6A1-32F4-44EE-91C5-2B44CFE49F6D}" srcOrd="2" destOrd="0" parTransId="{0E23654A-99ED-48BC-89E9-B69D23085986}" sibTransId="{8D041C43-7240-41D0-A545-09E75E1A6F0C}"/>
    <dgm:cxn modelId="{A9A7DF6F-A164-46FA-B171-DE20AB57A3EC}" type="presOf" srcId="{5A6983E8-1344-41E6-8500-ADFF21F99530}" destId="{E16FF53A-14BA-4D9B-900F-65C33DB80784}" srcOrd="0" destOrd="0" presId="urn:microsoft.com/office/officeart/2008/layout/SquareAccentList#1"/>
    <dgm:cxn modelId="{1A110758-4499-44DB-8B9E-F3B9C56777E0}" srcId="{DC6E1F64-28AC-4FBA-BF71-E4FE67A82554}" destId="{5A6983E8-1344-41E6-8500-ADFF21F99530}" srcOrd="3" destOrd="0" parTransId="{0E52EA66-CDC9-4509-BBD4-233DDB10EF58}" sibTransId="{DDC71B56-A57F-4D88-BA90-EE1338E73E40}"/>
    <dgm:cxn modelId="{BA9B397E-4E38-475E-A2E5-40B2335ED6CB}" type="presOf" srcId="{E3A00837-F571-4D38-9C2F-AADCCC20CEE6}" destId="{98864C97-3AF5-4B97-89C2-E64316F053C6}" srcOrd="0" destOrd="0" presId="urn:microsoft.com/office/officeart/2008/layout/SquareAccentList#1"/>
    <dgm:cxn modelId="{E8FEE982-C066-4FBC-BE88-2594FCAD14DF}" type="presOf" srcId="{35558AF1-0EC6-4D1C-8E90-C05FEAF92E8D}" destId="{E8B683B4-CC9A-4EAF-8AD1-8E9040E4B842}" srcOrd="0" destOrd="0" presId="urn:microsoft.com/office/officeart/2008/layout/SquareAccentList#1"/>
    <dgm:cxn modelId="{32904B84-D045-45FD-A1C3-0440168A104F}" type="presOf" srcId="{DC6E1F64-28AC-4FBA-BF71-E4FE67A82554}" destId="{E7B329B0-EF90-424C-B358-35857FB7AF7B}" srcOrd="0" destOrd="0" presId="urn:microsoft.com/office/officeart/2008/layout/SquareAccentList#1"/>
    <dgm:cxn modelId="{45A1B088-A16A-4437-B621-C919CC14DA21}" type="presOf" srcId="{62FAB6A1-32F4-44EE-91C5-2B44CFE49F6D}" destId="{43EAE0DB-A52C-41DB-8B6A-88727B61E0E2}" srcOrd="0" destOrd="0" presId="urn:microsoft.com/office/officeart/2008/layout/SquareAccentList#1"/>
    <dgm:cxn modelId="{5AF1A88E-1AA5-45FE-9670-F52836706BAA}" srcId="{35558AF1-0EC6-4D1C-8E90-C05FEAF92E8D}" destId="{DC6E1F64-28AC-4FBA-BF71-E4FE67A82554}" srcOrd="0" destOrd="0" parTransId="{DE25C55C-752C-4362-BF61-CB44F864000F}" sibTransId="{0DED925F-D899-478B-8059-E861EF746843}"/>
    <dgm:cxn modelId="{28509097-795E-42CA-B6C1-54D552B66425}" srcId="{AB71FD9A-F73D-4B51-B3E7-DE053418F91A}" destId="{C84205E0-9980-447F-B9E7-472B808E5842}" srcOrd="0" destOrd="0" parTransId="{4530E0F5-C47F-4C11-8926-3025DF970690}" sibTransId="{2215A685-DDA7-40C3-8A3D-C3B272248D38}"/>
    <dgm:cxn modelId="{6CDBCBD1-27D0-45B0-86C8-C34CC3600CC6}" type="presOf" srcId="{0656BC49-1812-45CB-9879-F3A4E116D8B7}" destId="{C8B4A2BD-9153-4BF1-97C2-56D067BD9B4D}" srcOrd="0" destOrd="0" presId="urn:microsoft.com/office/officeart/2008/layout/SquareAccentList#1"/>
    <dgm:cxn modelId="{8CFD77DC-42FA-41DA-A708-AFD2B6E50E0C}" srcId="{DC6E1F64-28AC-4FBA-BF71-E4FE67A82554}" destId="{50100B2D-FD03-4254-BB61-EB17139864F2}" srcOrd="0" destOrd="0" parTransId="{8504DA07-4D85-4E24-8B6B-CA57A43435EF}" sibTransId="{ECEAA7F9-203F-407C-A7DF-76C9E1ECD158}"/>
    <dgm:cxn modelId="{51327FE4-5091-400D-8EA1-72F3814E7499}" type="presOf" srcId="{C84205E0-9980-447F-B9E7-472B808E5842}" destId="{54539F7E-C594-4A33-A548-FC053A5E74C0}" srcOrd="0" destOrd="0" presId="urn:microsoft.com/office/officeart/2008/layout/SquareAccentList#1"/>
    <dgm:cxn modelId="{3A2DAFF8-027B-4F20-8248-6B8E6489F437}" srcId="{DC6E1F64-28AC-4FBA-BF71-E4FE67A82554}" destId="{91257B91-677F-4091-86A9-DA2E1F096A57}" srcOrd="1" destOrd="0" parTransId="{185DE02B-F7F9-42DD-B0D2-49A497F29579}" sibTransId="{BAAC09E0-365B-4A44-B632-9E71760EE119}"/>
    <dgm:cxn modelId="{3C3CD2CB-EDE1-49C8-8ECE-67378E0EDF19}" type="presParOf" srcId="{E8B683B4-CC9A-4EAF-8AD1-8E9040E4B842}" destId="{AABB63BC-F73A-4675-BF75-863390199BDA}" srcOrd="0" destOrd="0" presId="urn:microsoft.com/office/officeart/2008/layout/SquareAccentList#1"/>
    <dgm:cxn modelId="{B1A34831-3EBF-4B96-8F11-FA2FF8B272B5}" type="presParOf" srcId="{AABB63BC-F73A-4675-BF75-863390199BDA}" destId="{E7B329B0-EF90-424C-B358-35857FB7AF7B}" srcOrd="0" destOrd="0" presId="urn:microsoft.com/office/officeart/2008/layout/SquareAccentList#1"/>
    <dgm:cxn modelId="{19E08CF7-5572-41C5-B8B3-2F7D97F49306}" type="presParOf" srcId="{E7B329B0-EF90-424C-B358-35857FB7AF7B}" destId="{B238326A-CFE6-4521-930F-E91E4BFCC0A1}" srcOrd="0" destOrd="0" presId="urn:microsoft.com/office/officeart/2008/layout/SquareAccentList#1"/>
    <dgm:cxn modelId="{4E736630-C52A-4515-ACA6-4E98D9DAAFC6}" type="presParOf" srcId="{E7B329B0-EF90-424C-B358-35857FB7AF7B}" destId="{64FEA07D-D576-4DAA-B4E9-022B3756F7BB}" srcOrd="1" destOrd="0" presId="urn:microsoft.com/office/officeart/2008/layout/SquareAccentList#1"/>
    <dgm:cxn modelId="{6F350713-9624-411F-AEF4-6CBEAA0ABCD5}" type="presParOf" srcId="{E7B329B0-EF90-424C-B358-35857FB7AF7B}" destId="{E2515008-CBA9-4AF7-A24C-6922EA5D96FB}" srcOrd="2" destOrd="0" presId="urn:microsoft.com/office/officeart/2008/layout/SquareAccentList#1"/>
    <dgm:cxn modelId="{87E2DC36-353A-4EEA-A128-71AFA5E5C58C}" type="presParOf" srcId="{AABB63BC-F73A-4675-BF75-863390199BDA}" destId="{78B66652-052E-403E-9CC2-018F13CD2741}" srcOrd="1" destOrd="0" presId="urn:microsoft.com/office/officeart/2008/layout/SquareAccentList#1"/>
    <dgm:cxn modelId="{95D68A5A-557D-406E-A429-BD49F8FD8F10}" type="presParOf" srcId="{78B66652-052E-403E-9CC2-018F13CD2741}" destId="{B523B4DF-04A5-4C3F-8739-9FBD04515E87}" srcOrd="0" destOrd="0" presId="urn:microsoft.com/office/officeart/2008/layout/SquareAccentList#1"/>
    <dgm:cxn modelId="{A747426B-736F-4CBE-9BD0-BA2C14E0DE5F}" type="presParOf" srcId="{B523B4DF-04A5-4C3F-8739-9FBD04515E87}" destId="{AD84E9CD-AD92-4902-A1EF-4DCCBE5FAD33}" srcOrd="0" destOrd="0" presId="urn:microsoft.com/office/officeart/2008/layout/SquareAccentList#1"/>
    <dgm:cxn modelId="{D0466ED9-BA95-4F01-ADCD-27A96064DE30}" type="presParOf" srcId="{B523B4DF-04A5-4C3F-8739-9FBD04515E87}" destId="{9AA504EC-521E-4CA2-A0F6-4F147FF601DE}" srcOrd="1" destOrd="0" presId="urn:microsoft.com/office/officeart/2008/layout/SquareAccentList#1"/>
    <dgm:cxn modelId="{718F6443-CA62-4AA6-8328-355B4A2D261E}" type="presParOf" srcId="{78B66652-052E-403E-9CC2-018F13CD2741}" destId="{9C8524DD-DA69-4234-B276-26C557022C5B}" srcOrd="1" destOrd="0" presId="urn:microsoft.com/office/officeart/2008/layout/SquareAccentList#1"/>
    <dgm:cxn modelId="{C6C235B5-CCB7-4171-9A5F-AD1F5226B6E1}" type="presParOf" srcId="{9C8524DD-DA69-4234-B276-26C557022C5B}" destId="{9309CEC0-599A-42DF-8AF7-247C32AB562F}" srcOrd="0" destOrd="0" presId="urn:microsoft.com/office/officeart/2008/layout/SquareAccentList#1"/>
    <dgm:cxn modelId="{B896154E-4240-43D0-9362-9A8BF0C4000A}" type="presParOf" srcId="{9C8524DD-DA69-4234-B276-26C557022C5B}" destId="{8C7EE341-F956-4B32-9FDC-51A19A54C5B7}" srcOrd="1" destOrd="0" presId="urn:microsoft.com/office/officeart/2008/layout/SquareAccentList#1"/>
    <dgm:cxn modelId="{EDC56301-78B0-490A-AA1C-08365051652C}" type="presParOf" srcId="{78B66652-052E-403E-9CC2-018F13CD2741}" destId="{C8092317-E3FC-4026-987E-59FEB87E7BB5}" srcOrd="2" destOrd="0" presId="urn:microsoft.com/office/officeart/2008/layout/SquareAccentList#1"/>
    <dgm:cxn modelId="{C9E59B01-6D7D-4BD1-84C8-00BA4E6186F1}" type="presParOf" srcId="{C8092317-E3FC-4026-987E-59FEB87E7BB5}" destId="{2B4660B8-0D83-4BA4-952F-B3839E7AA1BD}" srcOrd="0" destOrd="0" presId="urn:microsoft.com/office/officeart/2008/layout/SquareAccentList#1"/>
    <dgm:cxn modelId="{50A0AFE2-9426-41A1-BC53-017A4EC3DCEB}" type="presParOf" srcId="{C8092317-E3FC-4026-987E-59FEB87E7BB5}" destId="{98864C97-3AF5-4B97-89C2-E64316F053C6}" srcOrd="1" destOrd="0" presId="urn:microsoft.com/office/officeart/2008/layout/SquareAccentList#1"/>
    <dgm:cxn modelId="{AF8B9DF8-5858-462B-BE4F-BAF8AED2FB59}" type="presParOf" srcId="{78B66652-052E-403E-9CC2-018F13CD2741}" destId="{1AE2805C-45FF-4C1F-A3F8-8DD630F44121}" srcOrd="3" destOrd="0" presId="urn:microsoft.com/office/officeart/2008/layout/SquareAccentList#1"/>
    <dgm:cxn modelId="{B2B3EBE3-438D-4D74-95A9-1196BA9098AA}" type="presParOf" srcId="{1AE2805C-45FF-4C1F-A3F8-8DD630F44121}" destId="{316EA776-DE5B-4C77-89F8-00FF5813BEE4}" srcOrd="0" destOrd="0" presId="urn:microsoft.com/office/officeart/2008/layout/SquareAccentList#1"/>
    <dgm:cxn modelId="{01980E68-9DEF-4E5A-B3DB-38FAF9841BE8}" type="presParOf" srcId="{1AE2805C-45FF-4C1F-A3F8-8DD630F44121}" destId="{E16FF53A-14BA-4D9B-900F-65C33DB80784}" srcOrd="1" destOrd="0" presId="urn:microsoft.com/office/officeart/2008/layout/SquareAccentList#1"/>
    <dgm:cxn modelId="{3A44E059-73F0-48B2-A6EA-FC6BDC7BCE97}" type="presParOf" srcId="{E8B683B4-CC9A-4EAF-8AD1-8E9040E4B842}" destId="{FFC1A045-8AB1-4DC0-A80E-EBD7CAFE66CE}" srcOrd="1" destOrd="0" presId="urn:microsoft.com/office/officeart/2008/layout/SquareAccentList#1"/>
    <dgm:cxn modelId="{86375210-6E89-4CBB-B492-038E020814A7}" type="presParOf" srcId="{FFC1A045-8AB1-4DC0-A80E-EBD7CAFE66CE}" destId="{F8D12FC8-36F1-4B14-A8D0-B41534B6D825}" srcOrd="0" destOrd="0" presId="urn:microsoft.com/office/officeart/2008/layout/SquareAccentList#1"/>
    <dgm:cxn modelId="{89418E4C-ECF1-44D8-A5B3-A18F335620C0}" type="presParOf" srcId="{F8D12FC8-36F1-4B14-A8D0-B41534B6D825}" destId="{4883A32C-FB6D-4470-834B-A0D0B519B6E8}" srcOrd="0" destOrd="0" presId="urn:microsoft.com/office/officeart/2008/layout/SquareAccentList#1"/>
    <dgm:cxn modelId="{D0087BF1-A58F-47C6-977A-03F19E9199BC}" type="presParOf" srcId="{F8D12FC8-36F1-4B14-A8D0-B41534B6D825}" destId="{16272331-F376-4F78-9E72-6620FFE1EEC3}" srcOrd="1" destOrd="0" presId="urn:microsoft.com/office/officeart/2008/layout/SquareAccentList#1"/>
    <dgm:cxn modelId="{CFC39AA5-D939-49EC-A026-05A1B3CDFF81}" type="presParOf" srcId="{F8D12FC8-36F1-4B14-A8D0-B41534B6D825}" destId="{D42EB80D-978D-4E33-A14B-3612F1F0EC16}" srcOrd="2" destOrd="0" presId="urn:microsoft.com/office/officeart/2008/layout/SquareAccentList#1"/>
    <dgm:cxn modelId="{16989398-56D8-4C2C-B124-6C532E69D946}" type="presParOf" srcId="{FFC1A045-8AB1-4DC0-A80E-EBD7CAFE66CE}" destId="{578214DC-1BB7-4BA1-A6D6-E846C9C25F6B}" srcOrd="1" destOrd="0" presId="urn:microsoft.com/office/officeart/2008/layout/SquareAccentList#1"/>
    <dgm:cxn modelId="{D1A0B90F-A1F1-4BE0-A802-61B4DA5195D5}" type="presParOf" srcId="{578214DC-1BB7-4BA1-A6D6-E846C9C25F6B}" destId="{10DED540-3595-43ED-9E4B-5934EBBE357C}" srcOrd="0" destOrd="0" presId="urn:microsoft.com/office/officeart/2008/layout/SquareAccentList#1"/>
    <dgm:cxn modelId="{6DC73086-A655-461F-B425-59C8DB229AB9}" type="presParOf" srcId="{10DED540-3595-43ED-9E4B-5934EBBE357C}" destId="{6B4C860A-DBDB-4F25-AEE7-078D55D197F8}" srcOrd="0" destOrd="0" presId="urn:microsoft.com/office/officeart/2008/layout/SquareAccentList#1"/>
    <dgm:cxn modelId="{DEC72D08-F67E-4DC4-B3E8-E7132463762F}" type="presParOf" srcId="{10DED540-3595-43ED-9E4B-5934EBBE357C}" destId="{54539F7E-C594-4A33-A548-FC053A5E74C0}" srcOrd="1" destOrd="0" presId="urn:microsoft.com/office/officeart/2008/layout/SquareAccentList#1"/>
    <dgm:cxn modelId="{6F8F4A79-9B92-4BB8-A368-47A0552BB766}" type="presParOf" srcId="{578214DC-1BB7-4BA1-A6D6-E846C9C25F6B}" destId="{3015F0F5-1EFB-46C8-9A7D-A0E002016A95}" srcOrd="1" destOrd="0" presId="urn:microsoft.com/office/officeart/2008/layout/SquareAccentList#1"/>
    <dgm:cxn modelId="{4DCC7DE9-A5E3-4AC5-88DC-623A052C7945}" type="presParOf" srcId="{3015F0F5-1EFB-46C8-9A7D-A0E002016A95}" destId="{E2D49713-C487-4217-897C-F1AC5452D8AE}" srcOrd="0" destOrd="0" presId="urn:microsoft.com/office/officeart/2008/layout/SquareAccentList#1"/>
    <dgm:cxn modelId="{3F807386-1D0D-45C0-960E-45689145E61E}" type="presParOf" srcId="{3015F0F5-1EFB-46C8-9A7D-A0E002016A95}" destId="{C8B4A2BD-9153-4BF1-97C2-56D067BD9B4D}" srcOrd="1" destOrd="0" presId="urn:microsoft.com/office/officeart/2008/layout/SquareAccentList#1"/>
    <dgm:cxn modelId="{EC310121-E3D6-4504-BA39-BD7AB5C85F53}" type="presParOf" srcId="{578214DC-1BB7-4BA1-A6D6-E846C9C25F6B}" destId="{46A112DC-C0E7-4B5E-93B2-6829EBAB00C7}" srcOrd="2" destOrd="0" presId="urn:microsoft.com/office/officeart/2008/layout/SquareAccentList#1"/>
    <dgm:cxn modelId="{34FA0380-0B3C-46AF-A0F7-E3ED6224E2DA}" type="presParOf" srcId="{46A112DC-C0E7-4B5E-93B2-6829EBAB00C7}" destId="{86D5968F-5D14-425C-BC01-D9BACC060D2B}" srcOrd="0" destOrd="0" presId="urn:microsoft.com/office/officeart/2008/layout/SquareAccentList#1"/>
    <dgm:cxn modelId="{0DEF1D19-E95D-48C2-9DE5-C66BAC2503C3}" type="presParOf" srcId="{46A112DC-C0E7-4B5E-93B2-6829EBAB00C7}" destId="{43EAE0DB-A52C-41DB-8B6A-88727B61E0E2}" srcOrd="1" destOrd="0" presId="urn:microsoft.com/office/officeart/2008/layout/SquareAccentList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38326A-CFE6-4521-930F-E91E4BFCC0A1}">
      <dsp:nvSpPr>
        <dsp:cNvPr id="0" name=""/>
        <dsp:cNvSpPr/>
      </dsp:nvSpPr>
      <dsp:spPr>
        <a:xfrm>
          <a:off x="196" y="837911"/>
          <a:ext cx="3964686" cy="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FEA07D-D576-4DAA-B4E9-022B3756F7BB}">
      <dsp:nvSpPr>
        <dsp:cNvPr id="0" name=""/>
        <dsp:cNvSpPr/>
      </dsp:nvSpPr>
      <dsp:spPr>
        <a:xfrm>
          <a:off x="196" y="1013084"/>
          <a:ext cx="291260" cy="29126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515008-CBA9-4AF7-A24C-6922EA5D96FB}">
      <dsp:nvSpPr>
        <dsp:cNvPr id="0" name=""/>
        <dsp:cNvSpPr/>
      </dsp:nvSpPr>
      <dsp:spPr bwMode="white">
        <a:xfrm>
          <a:off x="196" y="0"/>
          <a:ext cx="3964686" cy="837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l" defTabSz="2133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kern="12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charset="0"/>
              <a:cs typeface="Arial Rounded MT Bold" panose="020F0704030504030204" charset="0"/>
            </a:rPr>
            <a:t>Backend</a:t>
          </a:r>
        </a:p>
      </dsp:txBody>
      <dsp:txXfrm>
        <a:off x="196" y="0"/>
        <a:ext cx="3964686" cy="837911"/>
      </dsp:txXfrm>
    </dsp:sp>
    <dsp:sp modelId="{AD84E9CD-AD92-4902-A1EF-4DCCBE5FAD33}">
      <dsp:nvSpPr>
        <dsp:cNvPr id="0" name=""/>
        <dsp:cNvSpPr/>
      </dsp:nvSpPr>
      <dsp:spPr>
        <a:xfrm>
          <a:off x="196" y="1692003"/>
          <a:ext cx="291253" cy="2912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A504EC-521E-4CA2-A0F6-4F147FF601DE}">
      <dsp:nvSpPr>
        <dsp:cNvPr id="0" name=""/>
        <dsp:cNvSpPr/>
      </dsp:nvSpPr>
      <dsp:spPr bwMode="white">
        <a:xfrm>
          <a:off x="277724" y="1498174"/>
          <a:ext cx="3687158" cy="678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Openai</a:t>
          </a:r>
        </a:p>
      </dsp:txBody>
      <dsp:txXfrm>
        <a:off x="277724" y="1498174"/>
        <a:ext cx="3687158" cy="678911"/>
      </dsp:txXfrm>
    </dsp:sp>
    <dsp:sp modelId="{9309CEC0-599A-42DF-8AF7-247C32AB562F}">
      <dsp:nvSpPr>
        <dsp:cNvPr id="0" name=""/>
        <dsp:cNvSpPr/>
      </dsp:nvSpPr>
      <dsp:spPr>
        <a:xfrm>
          <a:off x="196" y="2370914"/>
          <a:ext cx="291253" cy="2912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7EE341-F956-4B32-9FDC-51A19A54C5B7}">
      <dsp:nvSpPr>
        <dsp:cNvPr id="0" name=""/>
        <dsp:cNvSpPr/>
      </dsp:nvSpPr>
      <dsp:spPr bwMode="white">
        <a:xfrm>
          <a:off x="277724" y="2177085"/>
          <a:ext cx="3687158" cy="678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Fastapi</a:t>
          </a:r>
        </a:p>
      </dsp:txBody>
      <dsp:txXfrm>
        <a:off x="277724" y="2177085"/>
        <a:ext cx="3687158" cy="678911"/>
      </dsp:txXfrm>
    </dsp:sp>
    <dsp:sp modelId="{2B4660B8-0D83-4BA4-952F-B3839E7AA1BD}">
      <dsp:nvSpPr>
        <dsp:cNvPr id="0" name=""/>
        <dsp:cNvSpPr/>
      </dsp:nvSpPr>
      <dsp:spPr>
        <a:xfrm>
          <a:off x="196" y="3049826"/>
          <a:ext cx="291253" cy="2912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864C97-3AF5-4B97-89C2-E64316F053C6}">
      <dsp:nvSpPr>
        <dsp:cNvPr id="0" name=""/>
        <dsp:cNvSpPr/>
      </dsp:nvSpPr>
      <dsp:spPr bwMode="white">
        <a:xfrm>
          <a:off x="277724" y="2855997"/>
          <a:ext cx="3687158" cy="678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SQL</a:t>
          </a:r>
        </a:p>
      </dsp:txBody>
      <dsp:txXfrm>
        <a:off x="277724" y="2855997"/>
        <a:ext cx="3687158" cy="678911"/>
      </dsp:txXfrm>
    </dsp:sp>
    <dsp:sp modelId="{316EA776-DE5B-4C77-89F8-00FF5813BEE4}">
      <dsp:nvSpPr>
        <dsp:cNvPr id="0" name=""/>
        <dsp:cNvSpPr/>
      </dsp:nvSpPr>
      <dsp:spPr>
        <a:xfrm>
          <a:off x="196" y="3728737"/>
          <a:ext cx="291253" cy="2912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6FF53A-14BA-4D9B-900F-65C33DB80784}">
      <dsp:nvSpPr>
        <dsp:cNvPr id="0" name=""/>
        <dsp:cNvSpPr/>
      </dsp:nvSpPr>
      <dsp:spPr bwMode="white">
        <a:xfrm>
          <a:off x="277724" y="3534908"/>
          <a:ext cx="3687158" cy="678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Jose</a:t>
          </a:r>
        </a:p>
      </dsp:txBody>
      <dsp:txXfrm>
        <a:off x="277724" y="3534908"/>
        <a:ext cx="3687158" cy="678911"/>
      </dsp:txXfrm>
    </dsp:sp>
    <dsp:sp modelId="{4883A32C-FB6D-4470-834B-A0D0B519B6E8}">
      <dsp:nvSpPr>
        <dsp:cNvPr id="0" name=""/>
        <dsp:cNvSpPr/>
      </dsp:nvSpPr>
      <dsp:spPr>
        <a:xfrm>
          <a:off x="4163117" y="837911"/>
          <a:ext cx="3964686" cy="4664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272331-F376-4F78-9E72-6620FFE1EEC3}">
      <dsp:nvSpPr>
        <dsp:cNvPr id="0" name=""/>
        <dsp:cNvSpPr/>
      </dsp:nvSpPr>
      <dsp:spPr>
        <a:xfrm>
          <a:off x="4163117" y="1013084"/>
          <a:ext cx="291260" cy="29126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2EB80D-978D-4E33-A14B-3612F1F0EC16}">
      <dsp:nvSpPr>
        <dsp:cNvPr id="0" name=""/>
        <dsp:cNvSpPr/>
      </dsp:nvSpPr>
      <dsp:spPr bwMode="white">
        <a:xfrm>
          <a:off x="4163117" y="0"/>
          <a:ext cx="3964686" cy="837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l" defTabSz="2133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>
              <a:solidFill>
                <a:schemeClr val="tx2">
                  <a:lumMod val="90000"/>
                  <a:lumOff val="10000"/>
                </a:schemeClr>
              </a:solidFill>
              <a:latin typeface="Arial Rounded MT Bold" panose="020F0704030504030204" charset="0"/>
              <a:cs typeface="Arial Rounded MT Bold" panose="020F0704030504030204" charset="0"/>
            </a:rPr>
            <a:t>Frontend</a:t>
          </a:r>
        </a:p>
      </dsp:txBody>
      <dsp:txXfrm>
        <a:off x="4163117" y="0"/>
        <a:ext cx="3964686" cy="837911"/>
      </dsp:txXfrm>
    </dsp:sp>
    <dsp:sp modelId="{6B4C860A-DBDB-4F25-AEE7-078D55D197F8}">
      <dsp:nvSpPr>
        <dsp:cNvPr id="0" name=""/>
        <dsp:cNvSpPr/>
      </dsp:nvSpPr>
      <dsp:spPr>
        <a:xfrm>
          <a:off x="4163117" y="1692003"/>
          <a:ext cx="291253" cy="2912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539F7E-C594-4A33-A548-FC053A5E74C0}">
      <dsp:nvSpPr>
        <dsp:cNvPr id="0" name=""/>
        <dsp:cNvSpPr/>
      </dsp:nvSpPr>
      <dsp:spPr bwMode="white">
        <a:xfrm>
          <a:off x="4440645" y="1498174"/>
          <a:ext cx="3687158" cy="678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Streamlit</a:t>
          </a:r>
        </a:p>
      </dsp:txBody>
      <dsp:txXfrm>
        <a:off x="4440645" y="1498174"/>
        <a:ext cx="3687158" cy="678911"/>
      </dsp:txXfrm>
    </dsp:sp>
    <dsp:sp modelId="{E2D49713-C487-4217-897C-F1AC5452D8AE}">
      <dsp:nvSpPr>
        <dsp:cNvPr id="0" name=""/>
        <dsp:cNvSpPr/>
      </dsp:nvSpPr>
      <dsp:spPr>
        <a:xfrm>
          <a:off x="4163117" y="2370914"/>
          <a:ext cx="291253" cy="2912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B4A2BD-9153-4BF1-97C2-56D067BD9B4D}">
      <dsp:nvSpPr>
        <dsp:cNvPr id="0" name=""/>
        <dsp:cNvSpPr/>
      </dsp:nvSpPr>
      <dsp:spPr bwMode="white">
        <a:xfrm>
          <a:off x="4440645" y="2177085"/>
          <a:ext cx="3687158" cy="678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          </a:t>
          </a:r>
        </a:p>
      </dsp:txBody>
      <dsp:txXfrm>
        <a:off x="4440645" y="2177085"/>
        <a:ext cx="3687158" cy="678911"/>
      </dsp:txXfrm>
    </dsp:sp>
    <dsp:sp modelId="{86D5968F-5D14-425C-BC01-D9BACC060D2B}">
      <dsp:nvSpPr>
        <dsp:cNvPr id="0" name=""/>
        <dsp:cNvSpPr/>
      </dsp:nvSpPr>
      <dsp:spPr>
        <a:xfrm>
          <a:off x="4163117" y="3049826"/>
          <a:ext cx="291253" cy="2912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EAE0DB-A52C-41DB-8B6A-88727B61E0E2}">
      <dsp:nvSpPr>
        <dsp:cNvPr id="0" name=""/>
        <dsp:cNvSpPr/>
      </dsp:nvSpPr>
      <dsp:spPr bwMode="white">
        <a:xfrm>
          <a:off x="4440645" y="2855997"/>
          <a:ext cx="3687158" cy="678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     </a:t>
          </a:r>
        </a:p>
      </dsp:txBody>
      <dsp:txXfrm>
        <a:off x="4440645" y="2855997"/>
        <a:ext cx="3687158" cy="6789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#1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horzAlign" val="ctr"/>
          <dgm:param type="vertAlign" val="t"/>
          <dgm:param type="nodeVertAlign" val="t"/>
          <dgm:param type="fallback" val="1D"/>
        </dgm:alg>
      </dgm:if>
      <dgm:else name="Name2">
        <dgm:alg type="hierChild">
          <dgm:param type="linDir" val="fromR"/>
          <dgm:param type="horzAlign" val="ctr"/>
          <dgm:param type="vertAlign" val="t"/>
          <dgm:param type="nodeVertAlign" val="t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parTxLTRAlign" val="l"/>
                    <dgm:param type="txAnchorVertCh" val="mid"/>
                  </dgm:alg>
                </dgm:if>
                <dgm:else name="Name10">
                  <dgm:alg type="tx">
                    <dgm:param type="parTxLTRAlign" val="r"/>
                    <dgm:param type="txAnchorVertCh" val="mid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linDir" val="fromT"/>
              <dgm:param type="chAlign" val="r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parTxLTRAlign" val="l"/>
                          <dgm:param type="txAnchorVertCh" val="mid"/>
                        </dgm:alg>
                      </dgm:if>
                      <dgm:else name="Name18">
                        <dgm:alg type="tx">
                          <dgm:param type="parTxLTRAlign" val="r"/>
                          <dgm:param type="txAnchorVertCh" val="mid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hdphoto1.wdp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3AEF85EC-B445-46D0-843D-FC47DE7B8F04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35E7A74F-95AC-4269-A205-1AEF4D4B492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anose="020B0604020202020204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345" indent="-3429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15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175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2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225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081" y="-454130"/>
            <a:ext cx="4389210" cy="658638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976283" y="3726425"/>
            <a:ext cx="8023123" cy="1799303"/>
          </a:xfrm>
          <a:prstGeom prst="rect">
            <a:avLst/>
          </a:prstGeom>
          <a:solidFill>
            <a:srgbClr val="50B4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b="1" dirty="0"/>
              <a:t>Memory Wallet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045974" y="5244217"/>
            <a:ext cx="7521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 Digital Time Capsule</a:t>
            </a:r>
          </a:p>
        </p:txBody>
      </p:sp>
      <p:sp>
        <p:nvSpPr>
          <p:cNvPr id="2" name="Oval 1"/>
          <p:cNvSpPr/>
          <p:nvPr/>
        </p:nvSpPr>
        <p:spPr>
          <a:xfrm>
            <a:off x="5170805" y="2042795"/>
            <a:ext cx="1242695" cy="1241425"/>
          </a:xfrm>
          <a:prstGeom prst="ellipse">
            <a:avLst/>
          </a:prstGeom>
          <a:solidFill>
            <a:srgbClr val="225572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5708650" y="2600960"/>
            <a:ext cx="109855" cy="9842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>
            <a:endCxn id="3" idx="0"/>
          </p:cNvCxnSpPr>
          <p:nvPr/>
        </p:nvCxnSpPr>
        <p:spPr>
          <a:xfrm flipH="1">
            <a:off x="5763895" y="2357755"/>
            <a:ext cx="3175" cy="24320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H="1" flipV="1">
            <a:off x="5780405" y="2684145"/>
            <a:ext cx="302895" cy="7747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ChatGPT Image Sep 25, 2025, 08_38_15 PM"/>
          <p:cNvPicPr>
            <a:picLocks noGrp="1" noChangeAspect="1"/>
          </p:cNvPicPr>
          <p:nvPr>
            <p:ph sz="half" idx="1"/>
          </p:nvPr>
        </p:nvPicPr>
        <p:blipFill>
          <a:blip r:embed="rId2">
            <a:alphaModFix amt="20000"/>
            <a:lum contrast="-6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/>
        </p:nvGraphicFramePr>
        <p:xfrm>
          <a:off x="2032000" y="719455"/>
          <a:ext cx="8128000" cy="5418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0267" y="4591955"/>
            <a:ext cx="10782300" cy="1645920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Live Demo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3729" y="717755"/>
            <a:ext cx="283169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05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53729" y="423770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953729" y="4750127"/>
            <a:ext cx="10363200" cy="381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zz</a:t>
            </a:r>
            <a:endParaRPr lang="en-US" dirty="0"/>
          </a:p>
        </p:txBody>
      </p:sp>
      <p:pic>
        <p:nvPicPr>
          <p:cNvPr id="4" name="Content Placeholder 3" descr="2018 White Artificial Intelligence Robot Future Technology Poster Background Wallpaper Image For Free Download - Pngtree"/>
          <p:cNvPicPr>
            <a:picLocks noGrp="1" noChangeAspect="1"/>
          </p:cNvPicPr>
          <p:nvPr>
            <p:ph idx="1"/>
          </p:nvPr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3" name="Rectangles 2"/>
          <p:cNvSpPr/>
          <p:nvPr/>
        </p:nvSpPr>
        <p:spPr>
          <a:xfrm>
            <a:off x="694055" y="223520"/>
            <a:ext cx="10735945" cy="455295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demo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4690" y="222885"/>
            <a:ext cx="10735310" cy="455358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756920" y="5508625"/>
            <a:ext cx="104394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tx2">
                    <a:lumMod val="90000"/>
                    <a:lumOff val="10000"/>
                  </a:schemeClr>
                </a:solidFill>
              </a:rPr>
              <a:t>Github Link: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0267" y="4591955"/>
            <a:ext cx="10782300" cy="1645920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Conclusion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3729" y="717755"/>
            <a:ext cx="283169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06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53729" y="423770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953729" y="4750127"/>
            <a:ext cx="10363200" cy="381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Screenshot 2025-09-23 09262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5695" y="0"/>
            <a:ext cx="4726305" cy="685736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416560" y="935355"/>
            <a:ext cx="6529705" cy="4123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>
                <a:solidFill>
                  <a:schemeClr val="tx2">
                    <a:lumMod val="90000"/>
                    <a:lumOff val="10000"/>
                  </a:schemeClr>
                </a:solidFill>
              </a:rPr>
              <a:t>Memory Wallet preserves life stories in a human, voice-driven, culturally personal way—making it usable and emotional for illiterate elders.</a:t>
            </a:r>
          </a:p>
          <a:p>
            <a:endParaRPr lang="en-US" altLang="en-US" sz="2800"/>
          </a:p>
          <a:p>
            <a:r>
              <a:rPr lang="en-US" altLang="en-US" sz="3600">
                <a:solidFill>
                  <a:schemeClr val="tx2">
                    <a:lumMod val="90000"/>
                    <a:lumOff val="10000"/>
                  </a:schemeClr>
                </a:solidFill>
              </a:rPr>
              <a:t>By the Memory Wallet,  we can create and write own story.</a:t>
            </a: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>
              <a:lnSpc>
                <a:spcPct val="0"/>
              </a:lnSpc>
            </a:pPr>
            <a:r>
              <a:rPr lang="en-US" b="1" i="1">
                <a:solidFill>
                  <a:schemeClr val="accent1">
                    <a:lumMod val="50000"/>
                  </a:schemeClr>
                </a:solidFill>
              </a:rPr>
              <a:t>Thank you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/>
          </a:bodyPr>
          <a:lstStyle/>
          <a:p>
            <a:r>
              <a:rPr lang="en-US" sz="19200" b="1">
                <a:solidFill>
                  <a:schemeClr val="accent1">
                    <a:lumMod val="50000"/>
                  </a:schemeClr>
                </a:solidFill>
              </a:rPr>
              <a:t>Our Team:-</a:t>
            </a: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10000">
                <a:solidFill>
                  <a:schemeClr val="accent1">
                    <a:lumMod val="50000"/>
                  </a:schemeClr>
                </a:solidFill>
              </a:rPr>
              <a:t>Shreeya Sanchi        (</a:t>
            </a:r>
            <a:r>
              <a:rPr lang="en-US" altLang="en-US" sz="10000">
                <a:solidFill>
                  <a:schemeClr val="accent1">
                    <a:lumMod val="50000"/>
                  </a:schemeClr>
                </a:solidFill>
              </a:rPr>
              <a:t>shreyasanchi95@gmail.com)</a:t>
            </a: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altLang="en-US" sz="10000">
                <a:solidFill>
                  <a:schemeClr val="accent1">
                    <a:lumMod val="50000"/>
                  </a:schemeClr>
                </a:solidFill>
              </a:rPr>
              <a:t>Priyanka Gupta         (guptapriyankagupta76@gmail.com)</a:t>
            </a: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altLang="en-US" sz="10000">
                <a:solidFill>
                  <a:schemeClr val="accent1">
                    <a:lumMod val="50000"/>
                  </a:schemeClr>
                </a:solidFill>
              </a:rPr>
              <a:t>Vanshika Gupta         (vanshu182005@gmail.com)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589280" y="621030"/>
            <a:ext cx="10782300" cy="1645920"/>
          </a:xfrm>
        </p:spPr>
        <p:txBody>
          <a:bodyPr/>
          <a:lstStyle/>
          <a:p>
            <a:pPr algn="l"/>
            <a:r>
              <a:rPr lang="en-US" sz="8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Content :-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89485" y="2098126"/>
            <a:ext cx="351011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Introduction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9485" y="2826573"/>
            <a:ext cx="323481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Features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9485" y="3450245"/>
            <a:ext cx="2536723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How Memory  wallet is best?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9485" y="4504804"/>
            <a:ext cx="266454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charset="0"/>
              <a:buChar char="§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Technology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589280" y="5868035"/>
            <a:ext cx="20542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§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Conclusion</a:t>
            </a:r>
          </a:p>
        </p:txBody>
      </p:sp>
      <p:pic>
        <p:nvPicPr>
          <p:cNvPr id="7" name="Picture 6" descr="home decor ideas home design home aesthetic home decor aesthetic home decoration home kitchen home d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735584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589280" y="5128260"/>
            <a:ext cx="35077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§"/>
            </a:pPr>
            <a:r>
              <a:rPr lang="en-US" sz="2800">
                <a:solidFill>
                  <a:schemeClr val="accent1">
                    <a:lumMod val="50000"/>
                  </a:schemeClr>
                </a:solidFill>
              </a:rPr>
              <a:t>Live demo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0267" y="4591955"/>
            <a:ext cx="10782300" cy="1645920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Introduction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3729" y="717755"/>
            <a:ext cx="28316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01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53729" y="423770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953729" y="4750127"/>
            <a:ext cx="10363200" cy="381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1" y="0"/>
            <a:ext cx="4572000" cy="6858000"/>
          </a:xfrm>
        </p:spPr>
      </p:pic>
      <p:sp>
        <p:nvSpPr>
          <p:cNvPr id="15" name="TextBox 14"/>
          <p:cNvSpPr txBox="1"/>
          <p:nvPr/>
        </p:nvSpPr>
        <p:spPr>
          <a:xfrm>
            <a:off x="579120" y="1584960"/>
            <a:ext cx="5783580" cy="3230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We all have a lot of memories in our mobile phones and in albums in the form of photos and videos. A single photo contains a lot of memories. When we look back to our memories we feel nostalgia. We all have lot of photos with many stories, and all photos contains a  story within it, like, first step of a baby, beautiful moments with the friends, crazy moment of our college </a:t>
            </a:r>
            <a:r>
              <a:rPr lang="en-US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fairwell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and a photo of our first success. These photos are special for us. So, we should  kept these photos and stories secure.</a:t>
            </a:r>
          </a:p>
          <a:p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3717" y="4861830"/>
            <a:ext cx="10782300" cy="1645920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Features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3729" y="717755"/>
            <a:ext cx="28316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02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53729" y="423770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953729" y="4750127"/>
            <a:ext cx="10363200" cy="381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There are 3 main features of memory wallet -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570865" y="2078355"/>
            <a:ext cx="2900045" cy="719455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endParaRPr lang="en-US" sz="2400" dirty="0">
              <a:solidFill>
                <a:srgbClr val="172748"/>
              </a:solidFill>
              <a:latin typeface="思源黑体-思源黑体-Medium" pitchFamily="34" charset="0"/>
              <a:ea typeface="思源黑体-思源黑体-Medium" pitchFamily="34" charset="-122"/>
            </a:endParaRPr>
          </a:p>
          <a:p>
            <a:endParaRPr lang="en-US" sz="2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3004093" cy="32004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Memory wallet gives access  user to </a:t>
            </a:r>
            <a:r>
              <a:rPr lang="en-US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captionize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the pictures . </a:t>
            </a:r>
          </a:p>
          <a:p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We can </a:t>
            </a:r>
            <a:r>
              <a:rPr lang="en-US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captionize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the images in the form of text, audio, and also speech-to -</a:t>
            </a:r>
            <a:r>
              <a:rPr lang="en-US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ext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form.</a:t>
            </a:r>
          </a:p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372683" y="2028550"/>
            <a:ext cx="3228989" cy="722376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>
                <a:solidFill>
                  <a:srgbClr val="172748"/>
                </a:solidFill>
                <a:latin typeface="思源黑体-思源黑体-Medium" pitchFamily="34" charset="0"/>
                <a:ea typeface="思源黑体-思源黑体-Medium" pitchFamily="34" charset="-122"/>
              </a:rPr>
              <a:t>2. Login</a:t>
            </a:r>
            <a:r>
              <a:rPr lang="en-US" sz="2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204514" y="2751393"/>
            <a:ext cx="3228989" cy="32004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Memory wallet also gives a " login " feature. By this feature, only user have access to open their wallet.</a:t>
            </a:r>
          </a:p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68985" y="2044065"/>
            <a:ext cx="2911475" cy="673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defTabSz="914400">
              <a:lnSpc>
                <a:spcPct val="85000"/>
              </a:lnSpc>
              <a:spcBef>
                <a:spcPts val="1300"/>
              </a:spcBef>
              <a:buClrTx/>
              <a:buSzTx/>
              <a:buFont typeface="Arial" panose="020B0604020202020204" pitchFamily="34" charset="0"/>
            </a:pPr>
            <a:r>
              <a:rPr lang="en-US" dirty="0">
                <a:solidFill>
                  <a:srgbClr val="172748"/>
                </a:solidFill>
                <a:latin typeface="思源黑体-思源黑体-Medium" pitchFamily="34" charset="0"/>
                <a:ea typeface="思源黑体-思源黑体-Medium" pitchFamily="34" charset="-122"/>
                <a:sym typeface="+mn-ea"/>
              </a:rPr>
              <a:t>1.</a:t>
            </a:r>
            <a:r>
              <a:rPr lang="en-US" sz="2000" cap="all" dirty="0">
                <a:solidFill>
                  <a:srgbClr val="172748"/>
                </a:solidFill>
                <a:latin typeface="思源黑体-思源黑体-Medium" pitchFamily="34" charset="0"/>
                <a:ea typeface="思源黑体-思源黑体-Medium" pitchFamily="34" charset="-122"/>
                <a:sym typeface="+mn-ea"/>
              </a:rPr>
              <a:t>Captionizing Photos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59096" y="2157731"/>
            <a:ext cx="3067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</a:t>
            </a:r>
            <a:r>
              <a:rPr lang="en-US" sz="2000" cap="all" dirty="0">
                <a:solidFill>
                  <a:srgbClr val="172748"/>
                </a:solidFill>
                <a:latin typeface="思源黑体-思源黑体-Medium" pitchFamily="34" charset="0"/>
                <a:ea typeface="思源黑体-思源黑体-Medium" pitchFamily="34" charset="-122"/>
              </a:rPr>
              <a:t>Time Capsule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957185" y="2797810"/>
            <a:ext cx="3728720" cy="25952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We can put the date on a specific photo, then this photo will automatically pop out on that particular day only. Like birthday photos, anniversary photos.</a:t>
            </a:r>
          </a:p>
          <a:p>
            <a:endParaRPr lang="en-US" dirty="0"/>
          </a:p>
        </p:txBody>
      </p:sp>
      <p:sp>
        <p:nvSpPr>
          <p:cNvPr id="2" name="Snip and Round Single Corner Rectangle 1"/>
          <p:cNvSpPr/>
          <p:nvPr/>
        </p:nvSpPr>
        <p:spPr>
          <a:xfrm>
            <a:off x="706120" y="1996440"/>
            <a:ext cx="3108960" cy="3749040"/>
          </a:xfrm>
          <a:prstGeom prst="snipRoundRect">
            <a:avLst/>
          </a:prstGeom>
          <a:ln w="57150"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nip and Round Single Corner Rectangle 2"/>
          <p:cNvSpPr/>
          <p:nvPr/>
        </p:nvSpPr>
        <p:spPr>
          <a:xfrm>
            <a:off x="4207510" y="1967230"/>
            <a:ext cx="3307715" cy="3797300"/>
          </a:xfrm>
          <a:prstGeom prst="snipRoundRect">
            <a:avLst/>
          </a:prstGeom>
          <a:ln w="57150"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nip and Round Single Corner Rectangle 3"/>
          <p:cNvSpPr/>
          <p:nvPr/>
        </p:nvSpPr>
        <p:spPr>
          <a:xfrm>
            <a:off x="7957185" y="1996440"/>
            <a:ext cx="3790315" cy="3800475"/>
          </a:xfrm>
          <a:prstGeom prst="snipRoundRect">
            <a:avLst/>
          </a:prstGeom>
          <a:ln w="57150"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682" y="5027930"/>
            <a:ext cx="10782300" cy="1645920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How Memory Wallet is Best?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3729" y="717755"/>
            <a:ext cx="28316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03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53729" y="423770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93971" y="4140127"/>
            <a:ext cx="1093347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056640" y="3159760"/>
            <a:ext cx="9794240" cy="32385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H="1">
            <a:off x="1565275" y="2073275"/>
            <a:ext cx="9525" cy="111887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3317875" y="3192145"/>
            <a:ext cx="9525" cy="114808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5054600" y="2011680"/>
            <a:ext cx="9525" cy="114808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7333615" y="3192145"/>
            <a:ext cx="9525" cy="114808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9909810" y="2044065"/>
            <a:ext cx="9525" cy="1148080"/>
          </a:xfrm>
          <a:prstGeom prst="line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1431290" y="1984375"/>
            <a:ext cx="277495" cy="20129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183890" y="4257040"/>
            <a:ext cx="277495" cy="20129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920615" y="1910080"/>
            <a:ext cx="277495" cy="20129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199630" y="4257040"/>
            <a:ext cx="277495" cy="20129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775825" y="1948815"/>
            <a:ext cx="277495" cy="20129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Family Gathering Album Photo Scrapbook Ideas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635" y="0"/>
            <a:ext cx="12192635" cy="7205345"/>
          </a:xfrm>
          <a:prstGeom prst="rect">
            <a:avLst/>
          </a:prstGeom>
        </p:spPr>
      </p:pic>
      <p:sp>
        <p:nvSpPr>
          <p:cNvPr id="20" name="Text Box 19"/>
          <p:cNvSpPr txBox="1"/>
          <p:nvPr/>
        </p:nvSpPr>
        <p:spPr>
          <a:xfrm>
            <a:off x="425450" y="288925"/>
            <a:ext cx="281622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20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. Target Audience: Elders (esp. illiterate ones)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Designed specifically for elders in Bihar/India who can’t read or use tech easily.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Interface could be voice-based (in Hindi/Bhojpuri) instead of text-based.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Family members can upload voice notes or video stories, not just pictures.</a:t>
            </a:r>
          </a:p>
          <a:p>
            <a:endParaRPr lang="en-US" altLang="en-US" b="1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endParaRPr lang="en-US" altLang="en-US" b="1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1" name="Text Box 20"/>
          <p:cNvSpPr txBox="1"/>
          <p:nvPr/>
        </p:nvSpPr>
        <p:spPr>
          <a:xfrm>
            <a:off x="2229485" y="4629150"/>
            <a:ext cx="3105785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2. Time Capsule Concept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Instead of just storing, it allows unlocking memories at special times: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Birthdays, anniversaries, or after a set number of years.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Emotional surprise factor → like “your family speaking to future you.”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sp>
        <p:nvSpPr>
          <p:cNvPr id="22" name="Text Box 21"/>
          <p:cNvSpPr txBox="1"/>
          <p:nvPr/>
        </p:nvSpPr>
        <p:spPr>
          <a:xfrm>
            <a:off x="4178935" y="128905"/>
            <a:ext cx="189039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3. Personalized Narration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Photos/videos come with audio narration in local language. Like, A photo of a wedding → app plays grandma’s voice telling the story.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This makes memories accessible without reading.</a:t>
            </a:r>
          </a:p>
          <a:p>
            <a:endParaRPr lang="en-US" altLang="en-US" sz="1200" b="1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6811010" y="4591050"/>
            <a:ext cx="2122170" cy="1845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4. Cultural &amp; Emotional Touch: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Focus on family, traditions, festivals, regional language → unlike Google Photos which is generic.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Elders feel connected not only to pictures, but to heritage.</a:t>
            </a:r>
          </a:p>
          <a:p>
            <a:endParaRPr lang="en-US" altLang="en-US" sz="1200" b="1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endParaRPr lang="en-US" altLang="en-US"/>
          </a:p>
        </p:txBody>
      </p:sp>
      <p:sp>
        <p:nvSpPr>
          <p:cNvPr id="24" name="Text Box 23"/>
          <p:cNvSpPr txBox="1"/>
          <p:nvPr/>
        </p:nvSpPr>
        <p:spPr>
          <a:xfrm>
            <a:off x="9087485" y="288925"/>
            <a:ext cx="201612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5. Digital Legacy: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Works as a digital diary for families → stories can be passed down generations.</a:t>
            </a:r>
          </a:p>
          <a:p>
            <a:r>
              <a:rPr lang="en-US" altLang="en-US" sz="1200" b="1">
                <a:solidFill>
                  <a:schemeClr val="tx2">
                    <a:lumMod val="90000"/>
                    <a:lumOff val="10000"/>
                  </a:schemeClr>
                </a:solidFill>
              </a:rPr>
              <a:t>Future children can “hear their great-grandparents’ voices” → something Google Photos doesn’t do.</a:t>
            </a:r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0267" y="4591955"/>
            <a:ext cx="10782300" cy="1645920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Tecnology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3729" y="717755"/>
            <a:ext cx="283169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04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53729" y="423770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953729" y="4750127"/>
            <a:ext cx="10363200" cy="381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2</TotalTime>
  <Words>541</Words>
  <Application>Microsoft Office PowerPoint</Application>
  <PresentationFormat>Widescreen</PresentationFormat>
  <Paragraphs>72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Rounded MT Bold</vt:lpstr>
      <vt:lpstr>Calibri Light</vt:lpstr>
      <vt:lpstr>Wingdings</vt:lpstr>
      <vt:lpstr>思源黑体-思源黑体-Medium</vt:lpstr>
      <vt:lpstr>Metropolitan</vt:lpstr>
      <vt:lpstr>PowerPoint Presentation</vt:lpstr>
      <vt:lpstr>Content :-</vt:lpstr>
      <vt:lpstr>Introduction</vt:lpstr>
      <vt:lpstr>PowerPoint Presentation</vt:lpstr>
      <vt:lpstr>Features</vt:lpstr>
      <vt:lpstr>There are 3 main features of memory wallet -</vt:lpstr>
      <vt:lpstr>How Memory Wallet is Best?</vt:lpstr>
      <vt:lpstr>PowerPoint Presentation</vt:lpstr>
      <vt:lpstr>Tecnology</vt:lpstr>
      <vt:lpstr>PowerPoint Presentation</vt:lpstr>
      <vt:lpstr>Live Demo</vt:lpstr>
      <vt:lpstr>zz</vt:lpstr>
      <vt:lpstr>Conclusion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vanshu gupta</dc:creator>
  <cp:lastModifiedBy>shreeya sanchi</cp:lastModifiedBy>
  <cp:revision>13</cp:revision>
  <dcterms:created xsi:type="dcterms:W3CDTF">2025-09-22T03:47:00Z</dcterms:created>
  <dcterms:modified xsi:type="dcterms:W3CDTF">2025-09-29T04:30:03Z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B526D05E7A284BC8898D5C99C4CAC826_13</vt:lpwstr>
  </property>
  <property fmtid="{D5CDD505-2E9C-101B-9397-08002B2CF9AE}" pid="3" name="KSOProductBuildVer">
    <vt:lpwstr>1033-12.2.0.22549</vt:lpwstr>
  </property>
</Properties>
</file>

<file path=docProps/thumbnail.jpeg>
</file>